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799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520" userDrawn="1">
          <p15:clr>
            <a:srgbClr val="A4A3A4"/>
          </p15:clr>
        </p15:guide>
        <p15:guide id="9" pos="5201" userDrawn="1">
          <p15:clr>
            <a:srgbClr val="A4A3A4"/>
          </p15:clr>
        </p15:guide>
        <p15:guide id="10" pos="5881" userDrawn="1">
          <p15:clr>
            <a:srgbClr val="A4A3A4"/>
          </p15:clr>
        </p15:guide>
        <p15:guide id="11" pos="6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038"/>
    <a:srgbClr val="A47953"/>
    <a:srgbClr val="488B61"/>
    <a:srgbClr val="DEA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>
        <p:guide orient="horz" pos="2160"/>
        <p:guide pos="438"/>
        <p:guide pos="1118"/>
        <p:guide pos="1799"/>
        <p:guide pos="2479"/>
        <p:guide pos="3160"/>
        <p:guide pos="3840"/>
        <p:guide pos="4520"/>
        <p:guide pos="5201"/>
        <p:guide pos="5881"/>
        <p:guide pos="65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6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9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FB27-459C-4953-9F6F-8D18AD0C7B7E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3CF2-113B-40B0-BD01-56C7A103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مقدمة"/>
          <p:cNvSpPr/>
          <p:nvPr/>
        </p:nvSpPr>
        <p:spPr>
          <a:xfrm>
            <a:off x="2476839" y="1004390"/>
            <a:ext cx="6859249" cy="4354065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Help the rabbit to eat his carrot !</a:t>
            </a:r>
          </a:p>
          <a:p>
            <a:pPr algn="ctr">
              <a:lnSpc>
                <a:spcPct val="150000"/>
              </a:lnSpc>
            </a:pPr>
            <a:r>
              <a:rPr lang="ar-EG" sz="3600" dirty="0" smtClean="0">
                <a:solidFill>
                  <a:schemeClr val="tx1"/>
                </a:solidFill>
              </a:rPr>
              <a:t>ساعد الارنب ليأكل الجزرة !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ارن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25" y="2753394"/>
            <a:ext cx="1216199" cy="2001517"/>
          </a:xfrm>
          <a:prstGeom prst="rect">
            <a:avLst/>
          </a:prstGeom>
        </p:spPr>
      </p:pic>
      <p:pic>
        <p:nvPicPr>
          <p:cNvPr id="7" name="جزرة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50" y="3446425"/>
            <a:ext cx="414203" cy="1456537"/>
          </a:xfrm>
          <a:prstGeom prst="rect">
            <a:avLst/>
          </a:prstGeom>
        </p:spPr>
      </p:pic>
      <p:pic>
        <p:nvPicPr>
          <p:cNvPr id="3" name="لوجو كبير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5" y="2765426"/>
            <a:ext cx="3246700" cy="2366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لوجو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8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22" y="5726369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تلك دجاجة و ..... ديك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هذا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تلك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</a:t>
            </a:r>
            <a:r>
              <a:rPr lang="ar-EG" sz="2400" dirty="0" smtClean="0">
                <a:solidFill>
                  <a:schemeClr val="tx1"/>
                </a:solidFill>
              </a:rPr>
              <a:t>       ذلك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2618 -0.04213 C 0.03164 -0.05162 0.03985 -0.05672 0.04844 -0.05672 C 0.05821 -0.05672 0.06602 -0.05162 0.07149 -0.04213 L 0.09779 3.33333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خروج">
            <a:hlinkClick r:id="" action="ppaction://hlinkshowjump?jump=endshow"/>
          </p:cNvPr>
          <p:cNvSpPr/>
          <p:nvPr/>
        </p:nvSpPr>
        <p:spPr>
          <a:xfrm>
            <a:off x="5189838" y="5931243"/>
            <a:ext cx="1149178" cy="7349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chemeClr val="tx1"/>
                </a:solidFill>
              </a:rPr>
              <a:t>خروج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رسالة تهنئة"/>
          <p:cNvSpPr/>
          <p:nvPr/>
        </p:nvSpPr>
        <p:spPr>
          <a:xfrm>
            <a:off x="4214716" y="3503217"/>
            <a:ext cx="3543934" cy="111779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أحسنت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لقد حصل الأرنب على الجزرة!</a:t>
            </a:r>
          </a:p>
        </p:txBody>
      </p:sp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99" y="5726369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يا .....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>
                <a:solidFill>
                  <a:schemeClr val="tx1"/>
                </a:solidFill>
              </a:rPr>
              <a:t>خَالِدٌ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1" y="2853258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>
                <a:solidFill>
                  <a:schemeClr val="tx1"/>
                </a:solidFill>
              </a:rPr>
              <a:t>خَالِدٍ 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443701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</a:t>
            </a:r>
            <a:r>
              <a:rPr lang="ar-EG" sz="2400" dirty="0">
                <a:solidFill>
                  <a:schemeClr val="tx1"/>
                </a:solidFill>
              </a:rPr>
              <a:t>خَالِدُ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pic>
        <p:nvPicPr>
          <p:cNvPr id="12" name="ارنب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66" y="5607650"/>
            <a:ext cx="658258" cy="1083306"/>
          </a:xfrm>
          <a:prstGeom prst="rect">
            <a:avLst/>
          </a:prstGeom>
        </p:spPr>
      </p:pic>
      <p:cxnSp>
        <p:nvCxnSpPr>
          <p:cNvPr id="22" name="خيط"/>
          <p:cNvCxnSpPr/>
          <p:nvPr/>
        </p:nvCxnSpPr>
        <p:spPr>
          <a:xfrm flipH="1">
            <a:off x="10411389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جزر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97" y="3617938"/>
            <a:ext cx="338584" cy="11906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8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2618 -0.04213 C 0.03164 -0.05162 0.03985 -0.05672 0.04844 -0.05672 C 0.05821 -0.05672 0.06602 -0.05162 0.07149 -0.04213 L 0.09779 3.33333E-6 " pathEditMode="relative" rAng="0" ptsTypes="AAA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3.75E-6 0.2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10"/>
                            </p:stCondLst>
                            <p:childTnLst>
                              <p:par>
                                <p:cTn id="6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1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4" grpId="1" animBg="1"/>
      <p:bldP spid="24" grpId="2" animBg="1"/>
      <p:bldP spid="13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خيط"/>
          <p:cNvCxnSpPr/>
          <p:nvPr/>
        </p:nvCxnSpPr>
        <p:spPr>
          <a:xfrm flipH="1">
            <a:off x="10417175" y="3270899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جزر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83" y="3590315"/>
            <a:ext cx="338584" cy="1190624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هذا منديل .......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>
                <a:solidFill>
                  <a:schemeClr val="tx1"/>
                </a:solidFill>
              </a:rPr>
              <a:t>الطَّبِيبٍ 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chemeClr val="tx1"/>
                </a:solidFill>
              </a:rPr>
              <a:t>الطَّبِيبٌ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</a:t>
            </a:r>
            <a:r>
              <a:rPr lang="ar-EG" sz="2400" dirty="0" smtClean="0">
                <a:solidFill>
                  <a:schemeClr val="tx1"/>
                </a:solidFill>
              </a:rPr>
              <a:t>        </a:t>
            </a:r>
            <a:r>
              <a:rPr lang="ar-EG" sz="2400" dirty="0">
                <a:solidFill>
                  <a:schemeClr val="tx1"/>
                </a:solidFill>
              </a:rPr>
              <a:t>الطَّبِيبِ .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pic>
        <p:nvPicPr>
          <p:cNvPr id="10" name="ارنب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9" y="5605487"/>
            <a:ext cx="827131" cy="103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93" y="136302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0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02617 -0.04213 C 0.03164 -0.05162 0.03985 -0.05671 0.04844 -0.05671 C 0.0582 -0.05671 0.06602 -0.05162 0.07149 -0.04213 L 0.09779 -4.07407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9" y="5605487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ما هذا 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هذا عائشة 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1" y="2869099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هذا حامد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3550721" y="4452856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</a:t>
            </a:r>
            <a:r>
              <a:rPr lang="ar-EG" sz="2400" dirty="0" smtClean="0">
                <a:solidFill>
                  <a:schemeClr val="tx1"/>
                </a:solidFill>
              </a:rPr>
              <a:t>هذا حمار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02617 -0.04213 C 0.03164 -0.05162 0.03985 -0.05671 0.04844 -0.05671 C 0.0582 -0.05671 0.06602 -0.05162 0.07149 -0.04213 L 0.09779 -4.07407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81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من هذه ؟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هذه أحمد 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هذا كتاب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</a:t>
            </a:r>
            <a:r>
              <a:rPr lang="ar-EG" sz="2400" dirty="0" smtClean="0">
                <a:solidFill>
                  <a:schemeClr val="tx1"/>
                </a:solidFill>
              </a:rPr>
              <a:t>هذه سارة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6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02618 -0.04213 C 0.03164 -0.05162 0.03985 -0.05672 0.04844 -0.05672 C 0.05821 -0.05672 0.06602 -0.05162 0.07149 -0.04213 L 0.09779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77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أهذا كرسي ؟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0" y="299779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هذا كرسي الطالبة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هو في الفصل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19" y="3752041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نعم , هذا كرسي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5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02617 -0.04213 C 0.03164 -0.05162 0.03984 -0.05672 0.04843 -0.05672 C 0.0582 -0.05672 0.06601 -0.05162 0.07148 -0.04213 L 0.09778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70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هذه بنت خالد و</a:t>
            </a:r>
          </a:p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 هذا </a:t>
            </a:r>
            <a:r>
              <a:rPr lang="ar-EG" sz="3600" dirty="0" smtClean="0">
                <a:solidFill>
                  <a:schemeClr val="tx1"/>
                </a:solidFill>
              </a:rPr>
              <a:t>...... أحمد .</a:t>
            </a:r>
            <a:endParaRPr lang="ar-EG" sz="3600" dirty="0" smtClean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بنت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أخ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</a:t>
            </a:r>
            <a:r>
              <a:rPr lang="ar-EG" sz="2400" dirty="0" smtClean="0">
                <a:solidFill>
                  <a:schemeClr val="tx1"/>
                </a:solidFill>
              </a:rPr>
              <a:t>ابن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2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02617 -0.04213 C 0.03164 -0.05162 0.03984 -0.05672 0.04843 -0.05672 C 0.0582 -0.05672 0.06601 -0.05162 0.07148 -0.04213 L 0.09778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41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</a:t>
            </a:r>
            <a:r>
              <a:rPr lang="ar-EG" sz="3600" dirty="0" smtClean="0">
                <a:solidFill>
                  <a:schemeClr val="tx1"/>
                </a:solidFill>
              </a:rPr>
              <a:t>- </a:t>
            </a:r>
            <a:r>
              <a:rPr lang="ar-EG" sz="3600" dirty="0" smtClean="0">
                <a:solidFill>
                  <a:schemeClr val="tx1"/>
                </a:solidFill>
              </a:rPr>
              <a:t>..... هذه الدراجة ؟</a:t>
            </a:r>
          </a:p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-هي لحسان .   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من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0" y="2856134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ما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0" y="4439891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        </a:t>
            </a:r>
            <a:r>
              <a:rPr lang="ar-EG" sz="2400" dirty="0" smtClean="0">
                <a:solidFill>
                  <a:schemeClr val="tx1"/>
                </a:solidFill>
              </a:rPr>
              <a:t>      لمن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225" y="350268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02617 -0.04213 C 0.03164 -0.05162 0.03984 -0.05672 0.04844 -0.05672 C 0.0582 -0.05672 0.06601 -0.05162 0.07148 -0.04213 L 0.09778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41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- .......قلم حسان ؟ </a:t>
            </a:r>
          </a:p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- هوعلى المكتب .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2" y="3667965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لمن 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ما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3550721" y="2883074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أين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02617 -0.04213 C 0.03164 -0.05162 0.03984 -0.05672 0.04844 -0.05672 C 0.0582 -0.05672 0.06602 -0.05162 0.07148 -0.04213 L 0.09779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رنب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65" y="5631366"/>
            <a:ext cx="827131" cy="1034875"/>
          </a:xfrm>
          <a:prstGeom prst="rect">
            <a:avLst/>
          </a:prstGeom>
        </p:spPr>
      </p:pic>
      <p:sp>
        <p:nvSpPr>
          <p:cNvPr id="13" name="السؤال 1"/>
          <p:cNvSpPr/>
          <p:nvPr/>
        </p:nvSpPr>
        <p:spPr>
          <a:xfrm>
            <a:off x="3550721" y="426874"/>
            <a:ext cx="4583875" cy="2291453"/>
          </a:xfrm>
          <a:prstGeom prst="roundRect">
            <a:avLst/>
          </a:prstGeom>
          <a:solidFill>
            <a:srgbClr val="DEAE7A">
              <a:alpha val="59000"/>
            </a:srgbClr>
          </a:solidFill>
          <a:ln>
            <a:solidFill>
              <a:srgbClr val="A4795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</a:rPr>
              <a:t>     </a:t>
            </a:r>
            <a:r>
              <a:rPr lang="ar-EG" sz="3600" dirty="0" smtClean="0">
                <a:solidFill>
                  <a:schemeClr val="tx1"/>
                </a:solidFill>
              </a:rPr>
              <a:t>- ...... بقرة ؟ </a:t>
            </a:r>
          </a:p>
          <a:p>
            <a:pPr algn="ctr"/>
            <a:r>
              <a:rPr lang="ar-EG" sz="3600" dirty="0" smtClean="0">
                <a:solidFill>
                  <a:schemeClr val="tx1"/>
                </a:solidFill>
              </a:rPr>
              <a:t>- لا , هذا حصان .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خطأ -1"/>
          <p:cNvSpPr/>
          <p:nvPr/>
        </p:nvSpPr>
        <p:spPr>
          <a:xfrm>
            <a:off x="3550721" y="3120650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ما هذه </a:t>
            </a:r>
            <a:endParaRPr lang="ar-EG" sz="2400" dirty="0" smtClean="0">
              <a:solidFill>
                <a:schemeClr val="tx1"/>
              </a:solidFill>
            </a:endParaRPr>
          </a:p>
        </p:txBody>
      </p:sp>
      <p:sp>
        <p:nvSpPr>
          <p:cNvPr id="16" name="خطأ -2"/>
          <p:cNvSpPr/>
          <p:nvPr/>
        </p:nvSpPr>
        <p:spPr>
          <a:xfrm>
            <a:off x="3550722" y="4452856"/>
            <a:ext cx="4583875" cy="634119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ما هذا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صحيح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3550721" y="3791137"/>
            <a:ext cx="4583875" cy="620144"/>
          </a:xfrm>
          <a:prstGeom prst="roundRect">
            <a:avLst/>
          </a:prstGeom>
          <a:solidFill>
            <a:srgbClr val="488B61">
              <a:alpha val="68000"/>
            </a:srgbClr>
          </a:solidFill>
          <a:ln>
            <a:solidFill>
              <a:srgbClr val="2A503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</a:rPr>
              <a:t>  </a:t>
            </a:r>
            <a:r>
              <a:rPr lang="ar-EG" sz="2400" dirty="0" smtClean="0">
                <a:solidFill>
                  <a:schemeClr val="tx1"/>
                </a:solidFill>
              </a:rPr>
              <a:t>أهذه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رسالة خطأ"/>
          <p:cNvSpPr/>
          <p:nvPr/>
        </p:nvSpPr>
        <p:spPr>
          <a:xfrm>
            <a:off x="4396908" y="3503218"/>
            <a:ext cx="3179550" cy="1117791"/>
          </a:xfrm>
          <a:prstGeom prst="roundRect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إجابة خاطئة ...</a:t>
            </a:r>
          </a:p>
          <a:p>
            <a:pPr algn="ctr"/>
            <a:r>
              <a:rPr lang="ar-EG" sz="2400" b="1" dirty="0" smtClean="0">
                <a:solidFill>
                  <a:schemeClr val="bg1"/>
                </a:solidFill>
              </a:rPr>
              <a:t>حاول مرة أخرى !</a:t>
            </a:r>
          </a:p>
        </p:txBody>
      </p:sp>
      <p:cxnSp>
        <p:nvCxnSpPr>
          <p:cNvPr id="10" name="خيط"/>
          <p:cNvCxnSpPr/>
          <p:nvPr/>
        </p:nvCxnSpPr>
        <p:spPr>
          <a:xfrm flipH="1">
            <a:off x="10391242" y="3274110"/>
            <a:ext cx="10353" cy="6876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جزر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0" y="3617938"/>
            <a:ext cx="338584" cy="119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5730986"/>
            <a:ext cx="1546434" cy="1127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21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2617 -0.04213 C 0.03164 -0.05162 0.03985 -0.05672 0.04844 -0.05672 C 0.05821 -0.05672 0.06602 -0.05162 0.07149 -0.04213 L 0.09779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212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sarahtam404@gmail.com</dc:creator>
  <cp:lastModifiedBy>sarahtam404@gmail.com</cp:lastModifiedBy>
  <cp:revision>21</cp:revision>
  <dcterms:created xsi:type="dcterms:W3CDTF">2021-02-13T03:21:27Z</dcterms:created>
  <dcterms:modified xsi:type="dcterms:W3CDTF">2021-02-13T19:13:30Z</dcterms:modified>
</cp:coreProperties>
</file>