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82" r:id="rId4"/>
    <p:sldId id="284" r:id="rId5"/>
    <p:sldId id="283" r:id="rId6"/>
    <p:sldId id="285" r:id="rId7"/>
    <p:sldId id="276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تصميم" id="{886C479A-9E2F-4D65-9AB4-42CAD2337859}">
          <p14:sldIdLst/>
        </p14:section>
        <p14:section name="حروف الهجاء" id="{1E787A90-D1CF-456E-8081-5ED19F5D87B3}">
          <p14:sldIdLst>
            <p14:sldId id="286"/>
            <p14:sldId id="257"/>
            <p14:sldId id="282"/>
            <p14:sldId id="284"/>
            <p14:sldId id="283"/>
            <p14:sldId id="285"/>
          </p14:sldIdLst>
        </p14:section>
        <p14:section name="النهاية" id="{0159AD7C-1AE6-4DF2-8BDC-8F6B1051F3D2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  <p15:guide id="3" pos="4158" userDrawn="1">
          <p15:clr>
            <a:srgbClr val="A4A3A4"/>
          </p15:clr>
        </p15:guide>
        <p15:guide id="4" pos="3659" userDrawn="1">
          <p15:clr>
            <a:srgbClr val="A4A3A4"/>
          </p15:clr>
        </p15:guide>
        <p15:guide id="5" pos="35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029"/>
    <a:srgbClr val="D22054"/>
    <a:srgbClr val="5DCCF3"/>
    <a:srgbClr val="C74A07"/>
    <a:srgbClr val="D62805"/>
    <a:srgbClr val="FC7F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470"/>
      </p:cViewPr>
      <p:guideLst>
        <p:guide orient="horz" pos="2160"/>
        <p:guide pos="4021"/>
        <p:guide pos="4158"/>
        <p:guide pos="3659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2754595-D456-4616-9FF1-139F9F7A9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3308C82E-BC8B-4DE8-AA17-00BACD3F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3F5E49C-32B5-4D3A-BAF2-69BA4415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D4693D0-155B-426B-AB36-935B0B7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496D79D-B3A7-47C8-9355-29321768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36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58DAA64-F7CC-459B-A19C-36528A09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6DC3FFF-4655-4C52-9B63-0425C692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4B9999E-61A3-430B-BB03-E4F0080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DC32961-0D9F-440E-870C-F3DBF12F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AD695DC-AE94-4DC0-8EE3-AF6D3992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1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F1E2881-C270-4F69-92B4-0B0E32322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545AFD1C-DD4E-4067-90DB-30B597EA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29351A2-BD3F-4FCC-85B3-089E0DC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53E6DF0-5F1A-498B-AEDD-C618F688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B0AD6DD-E06B-4511-90F1-F8C51957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0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9A8CFF6-67AC-414B-A080-4E2E3BCA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4F5A361-1248-464F-A63F-CC27FD4D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D448B8-27CC-4697-8134-53F0C360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BAC5399-E67D-4A38-BC2F-727043CD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32FC91A-2E21-46D2-A978-CCD252A0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77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C9F825B-B19A-4FD7-82A8-A3BEF2FC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4DB21BF7-4B1B-4B53-BC95-6205D1DE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D5F49F8-3538-42BA-BD7F-1D8F1651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8609951-8047-445E-A09C-93B29AAF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D24956E-2F26-4885-8CCC-0B9B536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1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C769D42-213A-45AA-BCE5-6C81287A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69BFE41-844D-4A10-ADAF-71B676F4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27FC71A-79DC-4E3F-B399-7ACAA05A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121B836-07E5-4616-9733-3FD1DE3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6AA260A-EF23-4C54-8ECD-164A44AE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1AEBA7A-9B33-44ED-B7E7-CC720D36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39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090EF96-3A80-4FAD-9A0D-D5009A53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6B83B244-4998-495F-BC75-F76E09298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094668CA-6832-4372-B724-F50E23BFA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222F476F-3DD3-4D0F-8CD8-86E87A816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8926C5E5-8C29-4F3B-8E21-805BF03BE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53212F0C-3B7A-4623-9D40-8AC1F97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05F4092B-797A-4DC6-B261-396D207F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E6CB6652-75BF-4A36-AB76-133D7286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94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7BF7F5D-9162-40C1-9303-9DB3E3A4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7816D579-FE3B-4147-BA17-F52FDEE3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B4D4931-8298-4CED-A613-9237C56D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AA090E4B-E20F-4D99-A520-6F573BD5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0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060588A6-8D02-4876-AA5A-0729793F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CB73D624-234B-4047-BFC1-383CD356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E1885D9E-35D9-4D0D-975D-A8CE2371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42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1787D83-7F59-4B74-86ED-E1332989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D5CBA21D-A3E9-41D0-965F-2DCDE4E4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78A14084-924F-45A4-9931-8BF3C1D88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34A791B-5D94-4380-92AB-DAAD60E5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16B3FB1-DFAC-4D66-AF98-6BB5F127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6D51D2B-B757-406C-B081-350E4CC7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44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A6D05A2-2FBC-4420-8FB4-8D28A26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B3F91565-5A0C-4FF9-BAB3-15CF079E7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73FDAA98-6921-47BF-928C-53A820DA2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220EF08-D223-41D3-AFBA-B7C26AE1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5E384A9-ABF0-4E6D-A230-8780C692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9240179-4D78-467E-9BC9-5ABEF379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042CB74D-94A3-4FD6-8171-CE35A5B9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3ECB6E2-84AB-4C8C-ABD2-28A519111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CDE8F3B-07B1-48A7-8C69-9074B3060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A46B-0F57-469C-9F6F-3A17F0AD10A0}" type="datetimeFigureOut">
              <a:rPr lang="ar-SA" smtClean="0"/>
              <a:t>09/06/1442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873E8D-AD3D-46F7-8079-A48A5D78A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FE87715-3FE6-4376-B43F-130F4FB88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97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wma"/><Relationship Id="rId19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microsoft.com/office/2007/relationships/media" Target="../media/media5.wma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6.wma"/><Relationship Id="rId19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microsoft.com/office/2007/relationships/media" Target="../media/media6.wma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7.wma"/><Relationship Id="rId19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microsoft.com/office/2007/relationships/media" Target="../media/media7.wma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8.wma"/><Relationship Id="rId19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microsoft.com/office/2007/relationships/media" Target="../media/media8.wma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9.wma"/><Relationship Id="rId19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microsoft.com/office/2007/relationships/media" Target="../media/media9.wma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1.wav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jpg"/><Relationship Id="rId11" Type="http://schemas.openxmlformats.org/officeDocument/2006/relationships/image" Target="../media/image18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1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2" y="-154404"/>
            <a:ext cx="10160000" cy="676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6771" y="2914438"/>
            <a:ext cx="7913915" cy="158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7367" y="3213526"/>
            <a:ext cx="4648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هيا نتعلم</a:t>
            </a:r>
            <a:r>
              <a:rPr lang="en-US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 </a:t>
            </a:r>
            <a:r>
              <a:rPr lang="ar-EG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حروف </a:t>
            </a:r>
          </a:p>
          <a:p>
            <a:r>
              <a:rPr lang="ar-EG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الهجاء ! </a:t>
            </a:r>
            <a:endParaRPr lang="en-US" sz="8800" dirty="0">
              <a:solidFill>
                <a:srgbClr val="E96029"/>
              </a:solidFill>
              <a:latin typeface="UL Amjad" panose="00000400000000000000" pitchFamily="2" charset="-78"/>
              <a:cs typeface="UL Amjad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1" y="2914438"/>
            <a:ext cx="4322088" cy="265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1" y="5618168"/>
            <a:ext cx="4322088" cy="502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b="27087"/>
          <a:stretch/>
        </p:blipFill>
        <p:spPr>
          <a:xfrm>
            <a:off x="4032869" y="2891236"/>
            <a:ext cx="1856303" cy="1936169"/>
          </a:xfrm>
          <a:prstGeom prst="rect">
            <a:avLst/>
          </a:prstGeom>
          <a:noFill/>
        </p:spPr>
      </p:pic>
      <p:sp>
        <p:nvSpPr>
          <p:cNvPr id="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6487990" y="4903946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7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1"/>
          <p:bldP spid="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:a16="http://schemas.microsoft.com/office/drawing/2014/main" xmlns="" id="{0A90AA20-A6B2-4998-B56F-9F67E3AD1B3D}"/>
              </a:ext>
            </a:extLst>
          </p:cNvPr>
          <p:cNvGrpSpPr/>
          <p:nvPr/>
        </p:nvGrpSpPr>
        <p:grpSpPr>
          <a:xfrm>
            <a:off x="6776720" y="561803"/>
            <a:ext cx="1368000" cy="1881331"/>
            <a:chOff x="9380242" y="594476"/>
            <a:chExt cx="1368000" cy="1881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:a16="http://schemas.microsoft.com/office/drawing/2014/main" xmlns="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5" t="4773" r="18316" b="10858"/>
            <a:stretch/>
          </p:blipFill>
          <p:spPr>
            <a:xfrm>
              <a:off x="9380242" y="594476"/>
              <a:ext cx="1368000" cy="1881331"/>
            </a:xfrm>
            <a:prstGeom prst="rect">
              <a:avLst/>
            </a:prstGeom>
          </p:spPr>
        </p:pic>
        <p:sp>
          <p:nvSpPr>
            <p:cNvPr id="44" name="حرف">
              <a:extLst>
                <a:ext uri="{FF2B5EF4-FFF2-40B4-BE49-F238E27FC236}">
                  <a16:creationId xmlns:a16="http://schemas.microsoft.com/office/drawing/2014/main" xmlns="" id="{C81F13A6-BC8E-4EF1-B023-664EC8D941A9}"/>
                </a:ext>
              </a:extLst>
            </p:cNvPr>
            <p:cNvSpPr txBox="1"/>
            <p:nvPr/>
          </p:nvSpPr>
          <p:spPr>
            <a:xfrm>
              <a:off x="9849241" y="794254"/>
              <a:ext cx="34336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:a16="http://schemas.microsoft.com/office/drawing/2014/main" xmlns="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:a16="http://schemas.microsoft.com/office/drawing/2014/main" xmlns="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حرف">
              <a:extLst>
                <a:ext uri="{FF2B5EF4-FFF2-40B4-BE49-F238E27FC236}">
                  <a16:creationId xmlns:a16="http://schemas.microsoft.com/office/drawing/2014/main" xmlns="" id="{C0194B67-6FC3-49B2-8C0F-3DE349E70844}"/>
                </a:ext>
              </a:extLst>
            </p:cNvPr>
            <p:cNvSpPr txBox="1"/>
            <p:nvPr/>
          </p:nvSpPr>
          <p:spPr>
            <a:xfrm>
              <a:off x="7031313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:a16="http://schemas.microsoft.com/office/drawing/2014/main" xmlns="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:a16="http://schemas.microsoft.com/office/drawing/2014/main" xmlns="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حرف">
              <a:extLst>
                <a:ext uri="{FF2B5EF4-FFF2-40B4-BE49-F238E27FC236}">
                  <a16:creationId xmlns:a16="http://schemas.microsoft.com/office/drawing/2014/main" xmlns="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إجابة خطأ 3">
            <a:extLst>
              <a:ext uri="{FF2B5EF4-FFF2-40B4-BE49-F238E27FC236}">
                <a16:creationId xmlns:a16="http://schemas.microsoft.com/office/drawing/2014/main" xmlns="" id="{1EC50CC4-1744-4A55-843C-F1E162245D03}"/>
              </a:ext>
            </a:extLst>
          </p:cNvPr>
          <p:cNvGrpSpPr/>
          <p:nvPr/>
        </p:nvGrpSpPr>
        <p:grpSpPr>
          <a:xfrm>
            <a:off x="1487226" y="497499"/>
            <a:ext cx="1328419" cy="1998913"/>
            <a:chOff x="1487226" y="497499"/>
            <a:chExt cx="1328419" cy="199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8" name="منطاد">
              <a:extLst>
                <a:ext uri="{FF2B5EF4-FFF2-40B4-BE49-F238E27FC236}">
                  <a16:creationId xmlns:a16="http://schemas.microsoft.com/office/drawing/2014/main" xmlns="" id="{99BBA118-3A0D-4BCD-968A-4CB6B8687D4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r="18751"/>
            <a:stretch/>
          </p:blipFill>
          <p:spPr>
            <a:xfrm>
              <a:off x="1487226" y="497499"/>
              <a:ext cx="1328419" cy="1998913"/>
            </a:xfrm>
            <a:prstGeom prst="rect">
              <a:avLst/>
            </a:prstGeom>
          </p:spPr>
        </p:pic>
        <p:sp>
          <p:nvSpPr>
            <p:cNvPr id="47" name="الحرف">
              <a:extLst>
                <a:ext uri="{FF2B5EF4-FFF2-40B4-BE49-F238E27FC236}">
                  <a16:creationId xmlns:a16="http://schemas.microsoft.com/office/drawing/2014/main" xmlns="" id="{C237FFA6-360A-4FF7-B014-0C0609971265}"/>
                </a:ext>
              </a:extLst>
            </p:cNvPr>
            <p:cNvSpPr txBox="1"/>
            <p:nvPr/>
          </p:nvSpPr>
          <p:spPr>
            <a:xfrm>
              <a:off x="1784985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>
            <a:extLst>
              <a:ext uri="{FF2B5EF4-FFF2-40B4-BE49-F238E27FC236}">
                <a16:creationId xmlns:a16="http://schemas.microsoft.com/office/drawing/2014/main" xmlns="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1" y="464827"/>
            <a:ext cx="1930288" cy="1598706"/>
          </a:xfrm>
          <a:prstGeom prst="rect">
            <a:avLst/>
          </a:prstGeom>
        </p:spPr>
      </p:pic>
      <p:pic>
        <p:nvPicPr>
          <p:cNvPr id="42" name="إنفجار 2">
            <a:extLst>
              <a:ext uri="{FF2B5EF4-FFF2-40B4-BE49-F238E27FC236}">
                <a16:creationId xmlns:a16="http://schemas.microsoft.com/office/drawing/2014/main" xmlns="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43" name="إنفجار 3">
            <a:extLst>
              <a:ext uri="{FF2B5EF4-FFF2-40B4-BE49-F238E27FC236}">
                <a16:creationId xmlns:a16="http://schemas.microsoft.com/office/drawing/2014/main" xmlns="" id="{2953CFEA-5341-40E6-ADB0-91E68B567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1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:a16="http://schemas.microsoft.com/office/drawing/2014/main" xmlns="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:a16="http://schemas.microsoft.com/office/drawing/2014/main" xmlns="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grpSp>
        <p:nvGrpSpPr>
          <p:cNvPr id="2" name="حامل المدفع">
            <a:extLst>
              <a:ext uri="{FF2B5EF4-FFF2-40B4-BE49-F238E27FC236}">
                <a16:creationId xmlns:a16="http://schemas.microsoft.com/office/drawing/2014/main" xmlns="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:a16="http://schemas.microsoft.com/office/drawing/2014/main" xmlns="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نجمة 1">
              <a:extLst>
                <a:ext uri="{FF2B5EF4-FFF2-40B4-BE49-F238E27FC236}">
                  <a16:creationId xmlns:a16="http://schemas.microsoft.com/office/drawing/2014/main" xmlns="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9" name="نجمة 2">
              <a:extLst>
                <a:ext uri="{FF2B5EF4-FFF2-40B4-BE49-F238E27FC236}">
                  <a16:creationId xmlns:a16="http://schemas.microsoft.com/office/drawing/2014/main" xmlns="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0" name="نجمة 3">
              <a:extLst>
                <a:ext uri="{FF2B5EF4-FFF2-40B4-BE49-F238E27FC236}">
                  <a16:creationId xmlns:a16="http://schemas.microsoft.com/office/drawing/2014/main" xmlns="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:a16="http://schemas.microsoft.com/office/drawing/2014/main" xmlns="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اضغط على الحرف الذي تسمعه </a:t>
            </a:r>
            <a:endParaRPr lang="ar-SA" dirty="0"/>
          </a:p>
        </p:txBody>
      </p:sp>
      <p:sp>
        <p:nvSpPr>
          <p:cNvPr id="26" name="حد القاعدة">
            <a:extLst>
              <a:ext uri="{FF2B5EF4-FFF2-40B4-BE49-F238E27FC236}">
                <a16:creationId xmlns:a16="http://schemas.microsoft.com/office/drawing/2014/main" xmlns="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:a16="http://schemas.microsoft.com/office/drawing/2014/main" xmlns="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6678027" y="1362159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:a16="http://schemas.microsoft.com/office/drawing/2014/main" xmlns="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:a16="http://schemas.microsoft.com/office/drawing/2014/main" xmlns="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:a16="http://schemas.microsoft.com/office/drawing/2014/main" xmlns="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:a16="http://schemas.microsoft.com/office/drawing/2014/main" xmlns="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70" name="علامة =">
            <a:extLst>
              <a:ext uri="{FF2B5EF4-FFF2-40B4-BE49-F238E27FC236}">
                <a16:creationId xmlns:a16="http://schemas.microsoft.com/office/drawing/2014/main" xmlns="" id="{2BE8F85E-277D-486E-B5D4-0BA914F021E6}"/>
              </a:ext>
            </a:extLst>
          </p:cNvPr>
          <p:cNvSpPr txBox="1"/>
          <p:nvPr/>
        </p:nvSpPr>
        <p:spPr>
          <a:xfrm>
            <a:off x="3297685" y="6030801"/>
            <a:ext cx="633508" cy="522554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endParaRPr lang="ar-SA" sz="6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قناع شفاف نهائي">
            <a:extLst>
              <a:ext uri="{FF2B5EF4-FFF2-40B4-BE49-F238E27FC236}">
                <a16:creationId xmlns:a16="http://schemas.microsoft.com/office/drawing/2014/main" xmlns="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  <p:pic>
        <p:nvPicPr>
          <p:cNvPr id="3" name="حرف الاف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26498" y="6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24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6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1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24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3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13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2043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24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6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1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24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3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13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2043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:a16="http://schemas.microsoft.com/office/drawing/2014/main" xmlns="" id="{0A90AA20-A6B2-4998-B56F-9F67E3AD1B3D}"/>
              </a:ext>
            </a:extLst>
          </p:cNvPr>
          <p:cNvGrpSpPr/>
          <p:nvPr/>
        </p:nvGrpSpPr>
        <p:grpSpPr>
          <a:xfrm>
            <a:off x="9337072" y="497500"/>
            <a:ext cx="1367702" cy="1972800"/>
            <a:chOff x="9337072" y="497500"/>
            <a:chExt cx="1367702" cy="197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:a16="http://schemas.microsoft.com/office/drawing/2014/main" xmlns="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8" r="17368"/>
            <a:stretch/>
          </p:blipFill>
          <p:spPr>
            <a:xfrm>
              <a:off x="9337072" y="497500"/>
              <a:ext cx="1367702" cy="1972800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:a16="http://schemas.microsoft.com/office/drawing/2014/main" xmlns="" id="{C81F13A6-BC8E-4EF1-B023-664EC8D941A9}"/>
                </a:ext>
              </a:extLst>
            </p:cNvPr>
            <p:cNvSpPr txBox="1"/>
            <p:nvPr/>
          </p:nvSpPr>
          <p:spPr>
            <a:xfrm>
              <a:off x="9677626" y="759529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:a16="http://schemas.microsoft.com/office/drawing/2014/main" xmlns="" id="{63D7BB4C-CFC3-4540-A3E9-C2569C28B276}"/>
              </a:ext>
            </a:extLst>
          </p:cNvPr>
          <p:cNvGrpSpPr/>
          <p:nvPr/>
        </p:nvGrpSpPr>
        <p:grpSpPr>
          <a:xfrm>
            <a:off x="6733550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:a16="http://schemas.microsoft.com/office/drawing/2014/main" xmlns="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4" r="17186" b="10849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:a16="http://schemas.microsoft.com/office/drawing/2014/main" xmlns="" id="{C0194B67-6FC3-49B2-8C0F-3DE349E70844}"/>
                </a:ext>
              </a:extLst>
            </p:cNvPr>
            <p:cNvSpPr txBox="1"/>
            <p:nvPr/>
          </p:nvSpPr>
          <p:spPr>
            <a:xfrm>
              <a:off x="7031312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:a16="http://schemas.microsoft.com/office/drawing/2014/main" xmlns="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:a16="http://schemas.microsoft.com/office/drawing/2014/main" xmlns="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:a16="http://schemas.microsoft.com/office/drawing/2014/main" xmlns="" id="{80D695AF-99DD-4F77-9851-F2D01570BDFE}"/>
                </a:ext>
              </a:extLst>
            </p:cNvPr>
            <p:cNvSpPr txBox="1"/>
            <p:nvPr/>
          </p:nvSpPr>
          <p:spPr>
            <a:xfrm>
              <a:off x="4465857" y="794254"/>
              <a:ext cx="617477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إجابة خطأ 3">
            <a:extLst>
              <a:ext uri="{FF2B5EF4-FFF2-40B4-BE49-F238E27FC236}">
                <a16:creationId xmlns:a16="http://schemas.microsoft.com/office/drawing/2014/main" xmlns="" id="{1EC50CC4-1744-4A55-843C-F1E162245D03}"/>
              </a:ext>
            </a:extLst>
          </p:cNvPr>
          <p:cNvGrpSpPr/>
          <p:nvPr/>
        </p:nvGrpSpPr>
        <p:grpSpPr>
          <a:xfrm>
            <a:off x="1487226" y="497499"/>
            <a:ext cx="1328419" cy="1998913"/>
            <a:chOff x="1487226" y="497499"/>
            <a:chExt cx="1328419" cy="199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8" name="منطاد">
              <a:extLst>
                <a:ext uri="{FF2B5EF4-FFF2-40B4-BE49-F238E27FC236}">
                  <a16:creationId xmlns:a16="http://schemas.microsoft.com/office/drawing/2014/main" xmlns="" id="{99BBA118-3A0D-4BCD-968A-4CB6B8687D4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r="18751"/>
            <a:stretch/>
          </p:blipFill>
          <p:spPr>
            <a:xfrm>
              <a:off x="1487226" y="497499"/>
              <a:ext cx="1328419" cy="1998913"/>
            </a:xfrm>
            <a:prstGeom prst="rect">
              <a:avLst/>
            </a:prstGeom>
          </p:spPr>
        </p:pic>
        <p:sp>
          <p:nvSpPr>
            <p:cNvPr id="47" name="رقم">
              <a:extLst>
                <a:ext uri="{FF2B5EF4-FFF2-40B4-BE49-F238E27FC236}">
                  <a16:creationId xmlns:a16="http://schemas.microsoft.com/office/drawing/2014/main" xmlns="" id="{C237FFA6-360A-4FF7-B014-0C0609971265}"/>
                </a:ext>
              </a:extLst>
            </p:cNvPr>
            <p:cNvSpPr txBox="1"/>
            <p:nvPr/>
          </p:nvSpPr>
          <p:spPr>
            <a:xfrm>
              <a:off x="1842693" y="794254"/>
              <a:ext cx="617478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>
            <a:extLst>
              <a:ext uri="{FF2B5EF4-FFF2-40B4-BE49-F238E27FC236}">
                <a16:creationId xmlns:a16="http://schemas.microsoft.com/office/drawing/2014/main" xmlns="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16" y="449374"/>
            <a:ext cx="1930288" cy="1598706"/>
          </a:xfrm>
          <a:prstGeom prst="rect">
            <a:avLst/>
          </a:prstGeom>
        </p:spPr>
      </p:pic>
      <p:pic>
        <p:nvPicPr>
          <p:cNvPr id="42" name="إنفجار 2">
            <a:extLst>
              <a:ext uri="{FF2B5EF4-FFF2-40B4-BE49-F238E27FC236}">
                <a16:creationId xmlns:a16="http://schemas.microsoft.com/office/drawing/2014/main" xmlns="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43" name="إنفجار 3">
            <a:extLst>
              <a:ext uri="{FF2B5EF4-FFF2-40B4-BE49-F238E27FC236}">
                <a16:creationId xmlns:a16="http://schemas.microsoft.com/office/drawing/2014/main" xmlns="" id="{2953CFEA-5341-40E6-ADB0-91E68B567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1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:a16="http://schemas.microsoft.com/office/drawing/2014/main" xmlns="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:a16="http://schemas.microsoft.com/office/drawing/2014/main" xmlns="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:a16="http://schemas.microsoft.com/office/drawing/2014/main" xmlns="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:a16="http://schemas.microsoft.com/office/drawing/2014/main" xmlns="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:a16="http://schemas.microsoft.com/office/drawing/2014/main" xmlns="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:a16="http://schemas.microsoft.com/office/drawing/2014/main" xmlns="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:a16="http://schemas.microsoft.com/office/drawing/2014/main" xmlns="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:a16="http://schemas.microsoft.com/office/drawing/2014/main" xmlns="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اضغط على الحرف الذي تسمعه </a:t>
            </a:r>
            <a:endParaRPr lang="ar-SA" dirty="0"/>
          </a:p>
        </p:txBody>
      </p:sp>
      <p:sp>
        <p:nvSpPr>
          <p:cNvPr id="26" name="حد القاعدة">
            <a:extLst>
              <a:ext uri="{FF2B5EF4-FFF2-40B4-BE49-F238E27FC236}">
                <a16:creationId xmlns:a16="http://schemas.microsoft.com/office/drawing/2014/main" xmlns="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:a16="http://schemas.microsoft.com/office/drawing/2014/main" xmlns="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9333448" y="1370955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:a16="http://schemas.microsoft.com/office/drawing/2014/main" xmlns="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:a16="http://schemas.microsoft.com/office/drawing/2014/main" xmlns="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:a16="http://schemas.microsoft.com/office/drawing/2014/main" xmlns="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:a16="http://schemas.microsoft.com/office/drawing/2014/main" xmlns="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:a16="http://schemas.microsoft.com/office/drawing/2014/main" xmlns="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64918" y="6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:a16="http://schemas.microsoft.com/office/drawing/2014/main" xmlns="" id="{0A90AA20-A6B2-4998-B56F-9F67E3AD1B3D}"/>
              </a:ext>
            </a:extLst>
          </p:cNvPr>
          <p:cNvGrpSpPr/>
          <p:nvPr/>
        </p:nvGrpSpPr>
        <p:grpSpPr>
          <a:xfrm>
            <a:off x="1601016" y="590550"/>
            <a:ext cx="1301388" cy="1852584"/>
            <a:chOff x="9374799" y="644446"/>
            <a:chExt cx="1301388" cy="1852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:a16="http://schemas.microsoft.com/office/drawing/2014/main" xmlns="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7" t="3258" r="20002" b="2726"/>
            <a:stretch/>
          </p:blipFill>
          <p:spPr>
            <a:xfrm>
              <a:off x="9374799" y="644446"/>
              <a:ext cx="1301388" cy="1852584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:a16="http://schemas.microsoft.com/office/drawing/2014/main" xmlns="" id="{C81F13A6-BC8E-4EF1-B023-664EC8D941A9}"/>
                </a:ext>
              </a:extLst>
            </p:cNvPr>
            <p:cNvSpPr txBox="1"/>
            <p:nvPr/>
          </p:nvSpPr>
          <p:spPr>
            <a:xfrm>
              <a:off x="9712184" y="886852"/>
              <a:ext cx="617477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:a16="http://schemas.microsoft.com/office/drawing/2014/main" xmlns="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:a16="http://schemas.microsoft.com/office/drawing/2014/main" xmlns="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:a16="http://schemas.microsoft.com/office/drawing/2014/main" xmlns="" id="{C0194B67-6FC3-49B2-8C0F-3DE349E70844}"/>
                </a:ext>
              </a:extLst>
            </p:cNvPr>
            <p:cNvSpPr txBox="1"/>
            <p:nvPr/>
          </p:nvSpPr>
          <p:spPr>
            <a:xfrm>
              <a:off x="7226078" y="794254"/>
              <a:ext cx="34336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:a16="http://schemas.microsoft.com/office/drawing/2014/main" xmlns="" id="{62103FB9-4CB1-4827-84E1-0BA158BDAE18}"/>
              </a:ext>
            </a:extLst>
          </p:cNvPr>
          <p:cNvGrpSpPr/>
          <p:nvPr/>
        </p:nvGrpSpPr>
        <p:grpSpPr>
          <a:xfrm>
            <a:off x="6745222" y="561803"/>
            <a:ext cx="1328400" cy="1842188"/>
            <a:chOff x="4106715" y="561803"/>
            <a:chExt cx="1328400" cy="1842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:a16="http://schemas.microsoft.com/office/drawing/2014/main" xmlns="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5" t="4446" r="18729" b="11349"/>
            <a:stretch/>
          </p:blipFill>
          <p:spPr>
            <a:xfrm>
              <a:off x="4106715" y="561803"/>
              <a:ext cx="1328400" cy="1842188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:a16="http://schemas.microsoft.com/office/drawing/2014/main" xmlns="" id="{80D695AF-99DD-4F77-9851-F2D01570BDFE}"/>
                </a:ext>
              </a:extLst>
            </p:cNvPr>
            <p:cNvSpPr txBox="1"/>
            <p:nvPr/>
          </p:nvSpPr>
          <p:spPr>
            <a:xfrm>
              <a:off x="4465856" y="794254"/>
              <a:ext cx="617478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إجابة خطأ 3">
            <a:extLst>
              <a:ext uri="{FF2B5EF4-FFF2-40B4-BE49-F238E27FC236}">
                <a16:creationId xmlns:a16="http://schemas.microsoft.com/office/drawing/2014/main" xmlns="" id="{1EC50CC4-1744-4A55-843C-F1E162245D03}"/>
              </a:ext>
            </a:extLst>
          </p:cNvPr>
          <p:cNvGrpSpPr/>
          <p:nvPr/>
        </p:nvGrpSpPr>
        <p:grpSpPr>
          <a:xfrm>
            <a:off x="4118379" y="590550"/>
            <a:ext cx="1297174" cy="1852584"/>
            <a:chOff x="1459014" y="590550"/>
            <a:chExt cx="1297174" cy="1852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8" name="منطاد">
              <a:extLst>
                <a:ext uri="{FF2B5EF4-FFF2-40B4-BE49-F238E27FC236}">
                  <a16:creationId xmlns:a16="http://schemas.microsoft.com/office/drawing/2014/main" xmlns="" id="{99BBA118-3A0D-4BCD-968A-4CB6B8687D4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4654" r="22802" b="4624"/>
            <a:stretch/>
          </p:blipFill>
          <p:spPr>
            <a:xfrm>
              <a:off x="1459014" y="590550"/>
              <a:ext cx="1297174" cy="1852584"/>
            </a:xfrm>
            <a:prstGeom prst="rect">
              <a:avLst/>
            </a:prstGeom>
          </p:spPr>
        </p:pic>
        <p:sp>
          <p:nvSpPr>
            <p:cNvPr id="47" name="رقم">
              <a:extLst>
                <a:ext uri="{FF2B5EF4-FFF2-40B4-BE49-F238E27FC236}">
                  <a16:creationId xmlns:a16="http://schemas.microsoft.com/office/drawing/2014/main" xmlns="" id="{C237FFA6-360A-4FF7-B014-0C0609971265}"/>
                </a:ext>
              </a:extLst>
            </p:cNvPr>
            <p:cNvSpPr txBox="1"/>
            <p:nvPr/>
          </p:nvSpPr>
          <p:spPr>
            <a:xfrm>
              <a:off x="1842693" y="794254"/>
              <a:ext cx="617478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>
            <a:extLst>
              <a:ext uri="{FF2B5EF4-FFF2-40B4-BE49-F238E27FC236}">
                <a16:creationId xmlns:a16="http://schemas.microsoft.com/office/drawing/2014/main" xmlns="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00" y="464827"/>
            <a:ext cx="1930288" cy="1598706"/>
          </a:xfrm>
          <a:prstGeom prst="rect">
            <a:avLst/>
          </a:prstGeom>
        </p:spPr>
      </p:pic>
      <p:pic>
        <p:nvPicPr>
          <p:cNvPr id="42" name="إنفجار 2">
            <a:extLst>
              <a:ext uri="{FF2B5EF4-FFF2-40B4-BE49-F238E27FC236}">
                <a16:creationId xmlns:a16="http://schemas.microsoft.com/office/drawing/2014/main" xmlns="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97" y="464827"/>
            <a:ext cx="1930288" cy="1598706"/>
          </a:xfrm>
          <a:prstGeom prst="rect">
            <a:avLst/>
          </a:prstGeom>
        </p:spPr>
      </p:pic>
      <p:pic>
        <p:nvPicPr>
          <p:cNvPr id="43" name="إنفجار 3">
            <a:extLst>
              <a:ext uri="{FF2B5EF4-FFF2-40B4-BE49-F238E27FC236}">
                <a16:creationId xmlns:a16="http://schemas.microsoft.com/office/drawing/2014/main" xmlns="" id="{2953CFEA-5341-40E6-ADB0-91E68B567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56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:a16="http://schemas.microsoft.com/office/drawing/2014/main" xmlns="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:a16="http://schemas.microsoft.com/office/drawing/2014/main" xmlns="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:a16="http://schemas.microsoft.com/office/drawing/2014/main" xmlns="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:a16="http://schemas.microsoft.com/office/drawing/2014/main" xmlns="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:a16="http://schemas.microsoft.com/office/drawing/2014/main" xmlns="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:a16="http://schemas.microsoft.com/office/drawing/2014/main" xmlns="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:a16="http://schemas.microsoft.com/office/drawing/2014/main" xmlns="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:a16="http://schemas.microsoft.com/office/drawing/2014/main" xmlns="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/>
              <a:t>اضغط على الحرف الذي تسمعه </a:t>
            </a:r>
            <a:endParaRPr lang="ar-SA" dirty="0"/>
          </a:p>
        </p:txBody>
      </p:sp>
      <p:sp>
        <p:nvSpPr>
          <p:cNvPr id="26" name="حد القاعدة">
            <a:extLst>
              <a:ext uri="{FF2B5EF4-FFF2-40B4-BE49-F238E27FC236}">
                <a16:creationId xmlns:a16="http://schemas.microsoft.com/office/drawing/2014/main" xmlns="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:a16="http://schemas.microsoft.com/office/drawing/2014/main" xmlns="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1559665" y="1408499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:a16="http://schemas.microsoft.com/office/drawing/2014/main" xmlns="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:a16="http://schemas.microsoft.com/office/drawing/2014/main" xmlns="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:a16="http://schemas.microsoft.com/office/drawing/2014/main" xmlns="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:a16="http://schemas.microsoft.com/office/drawing/2014/main" xmlns="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:a16="http://schemas.microsoft.com/office/drawing/2014/main" xmlns="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18379" y="6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4.58333E-6 0.00024 C 4.58333E-6 -0.00995 4.58333E-6 -0.0199 0.00026 -0.02962 C 0.00026 -0.03032 0.00052 -0.02847 0.00065 -0.028 C 0.00065 -0.02731 0.00078 -0.02638 0.00091 -0.02569 C 0.00104 -0.02268 0.00104 -0.01967 0.0013 -0.01689 C 0.0013 -0.01597 0.00156 -0.01504 0.00156 -0.01412 C 0.00195 0.00487 0.00026 -0.00254 4.58333E-6 -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6 0.00487 L -0.00066 0.0051 C -0.00066 -0.00509 -0.00066 -0.01504 -0.0004 -0.02476 C -0.0004 -0.02546 -0.00013 -0.02361 4.58333E-6 -0.02314 C 4.58333E-6 -0.02245 0.00013 -0.02152 0.00026 -0.02083 C 0.00039 -0.01782 0.00039 -0.01481 0.00065 -0.01203 C 0.00065 -0.01111 0.00091 -0.01018 0.00091 -0.00925 C 0.0013 0.00973 -0.0004 0.00232 -0.00066 0.00487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1367 -0.47407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33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0.00115 L -0.04115 -0.00185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0.00092 L -0.10716 -0.47245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80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4.58333E-6 0.91413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4.58333E-6 0.00024 C 4.58333E-6 -0.00995 4.58333E-6 -0.0199 0.00026 -0.02962 C 0.00026 -0.03032 0.00052 -0.02847 0.00065 -0.028 C 0.00065 -0.02731 0.00078 -0.02638 0.00091 -0.02569 C 0.00104 -0.02268 0.00104 -0.01967 0.0013 -0.01689 C 0.0013 -0.01597 0.00156 -0.01504 0.00156 -0.01412 C 0.00195 0.00487 0.00026 -0.00254 4.58333E-6 -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6 0.00487 L -0.00066 0.0051 C -0.00066 -0.00509 -0.00066 -0.01504 -0.0004 -0.02476 C -0.0004 -0.02546 -0.00013 -0.02361 4.58333E-6 -0.02314 C 4.58333E-6 -0.02245 0.00013 -0.02152 0.00026 -0.02083 C 0.00039 -0.01782 0.00039 -0.01481 0.00065 -0.01203 C 0.00065 -0.01111 0.00091 -0.01018 0.00091 -0.00925 C 0.0013 0.00973 -0.0004 0.00232 -0.00066 0.00487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1367 -0.47407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33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0.00115 L -0.04115 -0.00185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0.00092 L -0.10716 -0.47245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80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4.58333E-6 0.91413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:a16="http://schemas.microsoft.com/office/drawing/2014/main" xmlns="" id="{0A90AA20-A6B2-4998-B56F-9F67E3AD1B3D}"/>
              </a:ext>
            </a:extLst>
          </p:cNvPr>
          <p:cNvGrpSpPr/>
          <p:nvPr/>
        </p:nvGrpSpPr>
        <p:grpSpPr>
          <a:xfrm>
            <a:off x="4194810" y="582931"/>
            <a:ext cx="1328400" cy="1860203"/>
            <a:chOff x="9369060" y="677549"/>
            <a:chExt cx="1328400" cy="1860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:a16="http://schemas.microsoft.com/office/drawing/2014/main" xmlns="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1" t="4416" r="22779" b="4250"/>
            <a:stretch/>
          </p:blipFill>
          <p:spPr>
            <a:xfrm>
              <a:off x="9369060" y="677549"/>
              <a:ext cx="1328400" cy="1860203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:a16="http://schemas.microsoft.com/office/drawing/2014/main" xmlns="" id="{C81F13A6-BC8E-4EF1-B023-664EC8D941A9}"/>
                </a:ext>
              </a:extLst>
            </p:cNvPr>
            <p:cNvSpPr txBox="1"/>
            <p:nvPr/>
          </p:nvSpPr>
          <p:spPr>
            <a:xfrm>
              <a:off x="9654476" y="86370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:a16="http://schemas.microsoft.com/office/drawing/2014/main" xmlns="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:a16="http://schemas.microsoft.com/office/drawing/2014/main" xmlns="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:a16="http://schemas.microsoft.com/office/drawing/2014/main" xmlns="" id="{C0194B67-6FC3-49B2-8C0F-3DE349E70844}"/>
                </a:ext>
              </a:extLst>
            </p:cNvPr>
            <p:cNvSpPr txBox="1"/>
            <p:nvPr/>
          </p:nvSpPr>
          <p:spPr>
            <a:xfrm>
              <a:off x="7031313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:a16="http://schemas.microsoft.com/office/drawing/2014/main" xmlns="" id="{62103FB9-4CB1-4827-84E1-0BA158BDAE18}"/>
              </a:ext>
            </a:extLst>
          </p:cNvPr>
          <p:cNvGrpSpPr/>
          <p:nvPr/>
        </p:nvGrpSpPr>
        <p:grpSpPr>
          <a:xfrm>
            <a:off x="6745222" y="561803"/>
            <a:ext cx="1328400" cy="1842188"/>
            <a:chOff x="4106715" y="561803"/>
            <a:chExt cx="1328400" cy="1842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:a16="http://schemas.microsoft.com/office/drawing/2014/main" xmlns="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5" t="4446" r="18729" b="11349"/>
            <a:stretch/>
          </p:blipFill>
          <p:spPr>
            <a:xfrm>
              <a:off x="4106715" y="561803"/>
              <a:ext cx="1328400" cy="1842188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:a16="http://schemas.microsoft.com/office/drawing/2014/main" xmlns="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إجابة خطأ 3">
            <a:extLst>
              <a:ext uri="{FF2B5EF4-FFF2-40B4-BE49-F238E27FC236}">
                <a16:creationId xmlns:a16="http://schemas.microsoft.com/office/drawing/2014/main" xmlns="" id="{1EC50CC4-1744-4A55-843C-F1E162245D03}"/>
              </a:ext>
            </a:extLst>
          </p:cNvPr>
          <p:cNvGrpSpPr/>
          <p:nvPr/>
        </p:nvGrpSpPr>
        <p:grpSpPr>
          <a:xfrm>
            <a:off x="1487226" y="497499"/>
            <a:ext cx="1328419" cy="1998913"/>
            <a:chOff x="1487226" y="497499"/>
            <a:chExt cx="1328419" cy="199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8" name="منطاد">
              <a:extLst>
                <a:ext uri="{FF2B5EF4-FFF2-40B4-BE49-F238E27FC236}">
                  <a16:creationId xmlns:a16="http://schemas.microsoft.com/office/drawing/2014/main" xmlns="" id="{99BBA118-3A0D-4BCD-968A-4CB6B8687D4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r="18751"/>
            <a:stretch/>
          </p:blipFill>
          <p:spPr>
            <a:xfrm>
              <a:off x="1487226" y="497499"/>
              <a:ext cx="1328419" cy="1998913"/>
            </a:xfrm>
            <a:prstGeom prst="rect">
              <a:avLst/>
            </a:prstGeom>
          </p:spPr>
        </p:pic>
        <p:sp>
          <p:nvSpPr>
            <p:cNvPr id="47" name="رقم">
              <a:extLst>
                <a:ext uri="{FF2B5EF4-FFF2-40B4-BE49-F238E27FC236}">
                  <a16:creationId xmlns:a16="http://schemas.microsoft.com/office/drawing/2014/main" xmlns="" id="{C237FFA6-360A-4FF7-B014-0C0609971265}"/>
                </a:ext>
              </a:extLst>
            </p:cNvPr>
            <p:cNvSpPr txBox="1"/>
            <p:nvPr/>
          </p:nvSpPr>
          <p:spPr>
            <a:xfrm>
              <a:off x="1842693" y="794254"/>
              <a:ext cx="617478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>
            <a:extLst>
              <a:ext uri="{FF2B5EF4-FFF2-40B4-BE49-F238E27FC236}">
                <a16:creationId xmlns:a16="http://schemas.microsoft.com/office/drawing/2014/main" xmlns="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33" y="464827"/>
            <a:ext cx="1930288" cy="1598706"/>
          </a:xfrm>
          <a:prstGeom prst="rect">
            <a:avLst/>
          </a:prstGeom>
        </p:spPr>
      </p:pic>
      <p:pic>
        <p:nvPicPr>
          <p:cNvPr id="42" name="إنفجار 2">
            <a:extLst>
              <a:ext uri="{FF2B5EF4-FFF2-40B4-BE49-F238E27FC236}">
                <a16:creationId xmlns:a16="http://schemas.microsoft.com/office/drawing/2014/main" xmlns="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97" y="464827"/>
            <a:ext cx="1930288" cy="1598706"/>
          </a:xfrm>
          <a:prstGeom prst="rect">
            <a:avLst/>
          </a:prstGeom>
        </p:spPr>
      </p:pic>
      <p:pic>
        <p:nvPicPr>
          <p:cNvPr id="43" name="إنفجار 3">
            <a:extLst>
              <a:ext uri="{FF2B5EF4-FFF2-40B4-BE49-F238E27FC236}">
                <a16:creationId xmlns:a16="http://schemas.microsoft.com/office/drawing/2014/main" xmlns="" id="{2953CFEA-5341-40E6-ADB0-91E68B567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1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:a16="http://schemas.microsoft.com/office/drawing/2014/main" xmlns="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:a16="http://schemas.microsoft.com/office/drawing/2014/main" xmlns="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:a16="http://schemas.microsoft.com/office/drawing/2014/main" xmlns="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:a16="http://schemas.microsoft.com/office/drawing/2014/main" xmlns="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:a16="http://schemas.microsoft.com/office/drawing/2014/main" xmlns="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:a16="http://schemas.microsoft.com/office/drawing/2014/main" xmlns="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:a16="http://schemas.microsoft.com/office/drawing/2014/main" xmlns="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:a16="http://schemas.microsoft.com/office/drawing/2014/main" xmlns="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/>
              <a:t>اضغط على الحرف الذي تسمعه </a:t>
            </a:r>
            <a:endParaRPr lang="ar-SA" dirty="0"/>
          </a:p>
        </p:txBody>
      </p:sp>
      <p:sp>
        <p:nvSpPr>
          <p:cNvPr id="26" name="حد القاعدة">
            <a:extLst>
              <a:ext uri="{FF2B5EF4-FFF2-40B4-BE49-F238E27FC236}">
                <a16:creationId xmlns:a16="http://schemas.microsoft.com/office/drawing/2014/main" xmlns="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:a16="http://schemas.microsoft.com/office/drawing/2014/main" xmlns="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4159198" y="1367777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:a16="http://schemas.microsoft.com/office/drawing/2014/main" xmlns="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:a16="http://schemas.microsoft.com/office/drawing/2014/main" xmlns="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:a16="http://schemas.microsoft.com/office/drawing/2014/main" xmlns="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:a16="http://schemas.microsoft.com/office/drawing/2014/main" xmlns="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:a16="http://schemas.microsoft.com/office/drawing/2014/main" xmlns="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6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32261" y="6125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1.875E-6 0.00023 C 1.875E-6 -0.00996 1.875E-6 -0.01991 0.00026 -0.02963 C 0.00026 -0.03033 0.00052 -0.02848 0.00065 -0.02801 C 0.00065 -0.02732 0.00078 -0.02639 0.00091 -0.0257 C 0.00104 -0.02269 0.00104 -0.01968 0.0013 -0.0169 C 0.0013 -0.01598 0.00156 -0.01505 0.00156 -0.01413 C 0.00195 0.00486 0.00026 -0.00255 1.875E-6 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2.22222E-6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234 -0.47245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4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1.875E-6 0.00023 C 1.875E-6 -0.00996 1.875E-6 -0.01991 0.00026 -0.02963 C 0.00026 -0.03033 0.00052 -0.02848 0.00065 -0.02801 C 0.00065 -0.02732 0.00078 -0.02639 0.00091 -0.0257 C 0.00104 -0.02269 0.00104 -0.01968 0.0013 -0.0169 C 0.0013 -0.01598 0.00156 -0.01505 0.00156 -0.01413 C 0.00195 0.00486 0.00026 -0.00255 1.875E-6 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19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2.22222E-6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234 -0.47245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58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9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94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1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5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4"/>
                    </p:tgtEl>
                  </p:cMediaNode>
                </p:audio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7" dur="1532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:a16="http://schemas.microsoft.com/office/drawing/2014/main" xmlns="" id="{0A90AA20-A6B2-4998-B56F-9F67E3AD1B3D}"/>
              </a:ext>
            </a:extLst>
          </p:cNvPr>
          <p:cNvGrpSpPr/>
          <p:nvPr/>
        </p:nvGrpSpPr>
        <p:grpSpPr>
          <a:xfrm>
            <a:off x="6776720" y="561803"/>
            <a:ext cx="1368000" cy="1881331"/>
            <a:chOff x="9380242" y="594476"/>
            <a:chExt cx="1368000" cy="1881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:a16="http://schemas.microsoft.com/office/drawing/2014/main" xmlns="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5" t="4773" r="18316" b="10858"/>
            <a:stretch/>
          </p:blipFill>
          <p:spPr>
            <a:xfrm>
              <a:off x="9380242" y="594476"/>
              <a:ext cx="1368000" cy="1881331"/>
            </a:xfrm>
            <a:prstGeom prst="rect">
              <a:avLst/>
            </a:prstGeom>
          </p:spPr>
        </p:pic>
        <p:sp>
          <p:nvSpPr>
            <p:cNvPr id="44" name="حرف">
              <a:extLst>
                <a:ext uri="{FF2B5EF4-FFF2-40B4-BE49-F238E27FC236}">
                  <a16:creationId xmlns:a16="http://schemas.microsoft.com/office/drawing/2014/main" xmlns="" id="{C81F13A6-BC8E-4EF1-B023-664EC8D941A9}"/>
                </a:ext>
              </a:extLst>
            </p:cNvPr>
            <p:cNvSpPr txBox="1"/>
            <p:nvPr/>
          </p:nvSpPr>
          <p:spPr>
            <a:xfrm>
              <a:off x="9654476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:a16="http://schemas.microsoft.com/office/drawing/2014/main" xmlns="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:a16="http://schemas.microsoft.com/office/drawing/2014/main" xmlns="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حرف">
              <a:extLst>
                <a:ext uri="{FF2B5EF4-FFF2-40B4-BE49-F238E27FC236}">
                  <a16:creationId xmlns:a16="http://schemas.microsoft.com/office/drawing/2014/main" xmlns="" id="{C0194B67-6FC3-49B2-8C0F-3DE349E70844}"/>
                </a:ext>
              </a:extLst>
            </p:cNvPr>
            <p:cNvSpPr txBox="1"/>
            <p:nvPr/>
          </p:nvSpPr>
          <p:spPr>
            <a:xfrm>
              <a:off x="7031313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:a16="http://schemas.microsoft.com/office/drawing/2014/main" xmlns="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:a16="http://schemas.microsoft.com/office/drawing/2014/main" xmlns="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حرف">
              <a:extLst>
                <a:ext uri="{FF2B5EF4-FFF2-40B4-BE49-F238E27FC236}">
                  <a16:creationId xmlns:a16="http://schemas.microsoft.com/office/drawing/2014/main" xmlns="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إجابة خطأ 3">
            <a:extLst>
              <a:ext uri="{FF2B5EF4-FFF2-40B4-BE49-F238E27FC236}">
                <a16:creationId xmlns:a16="http://schemas.microsoft.com/office/drawing/2014/main" xmlns="" id="{1EC50CC4-1744-4A55-843C-F1E162245D03}"/>
              </a:ext>
            </a:extLst>
          </p:cNvPr>
          <p:cNvGrpSpPr/>
          <p:nvPr/>
        </p:nvGrpSpPr>
        <p:grpSpPr>
          <a:xfrm>
            <a:off x="1487226" y="497499"/>
            <a:ext cx="1328419" cy="1998913"/>
            <a:chOff x="1487226" y="497499"/>
            <a:chExt cx="1328419" cy="199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8" name="منطاد">
              <a:extLst>
                <a:ext uri="{FF2B5EF4-FFF2-40B4-BE49-F238E27FC236}">
                  <a16:creationId xmlns:a16="http://schemas.microsoft.com/office/drawing/2014/main" xmlns="" id="{99BBA118-3A0D-4BCD-968A-4CB6B8687D4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r="18751"/>
            <a:stretch/>
          </p:blipFill>
          <p:spPr>
            <a:xfrm>
              <a:off x="1487226" y="497499"/>
              <a:ext cx="1328419" cy="1998913"/>
            </a:xfrm>
            <a:prstGeom prst="rect">
              <a:avLst/>
            </a:prstGeom>
          </p:spPr>
        </p:pic>
        <p:sp>
          <p:nvSpPr>
            <p:cNvPr id="47" name="الحرف">
              <a:extLst>
                <a:ext uri="{FF2B5EF4-FFF2-40B4-BE49-F238E27FC236}">
                  <a16:creationId xmlns:a16="http://schemas.microsoft.com/office/drawing/2014/main" xmlns="" id="{C237FFA6-360A-4FF7-B014-0C0609971265}"/>
                </a:ext>
              </a:extLst>
            </p:cNvPr>
            <p:cNvSpPr txBox="1"/>
            <p:nvPr/>
          </p:nvSpPr>
          <p:spPr>
            <a:xfrm>
              <a:off x="1979749" y="794254"/>
              <a:ext cx="34336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>
            <a:extLst>
              <a:ext uri="{FF2B5EF4-FFF2-40B4-BE49-F238E27FC236}">
                <a16:creationId xmlns:a16="http://schemas.microsoft.com/office/drawing/2014/main" xmlns="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1" y="464827"/>
            <a:ext cx="1930288" cy="1598706"/>
          </a:xfrm>
          <a:prstGeom prst="rect">
            <a:avLst/>
          </a:prstGeom>
        </p:spPr>
      </p:pic>
      <p:pic>
        <p:nvPicPr>
          <p:cNvPr id="42" name="إنفجار 2">
            <a:extLst>
              <a:ext uri="{FF2B5EF4-FFF2-40B4-BE49-F238E27FC236}">
                <a16:creationId xmlns:a16="http://schemas.microsoft.com/office/drawing/2014/main" xmlns="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43" name="إنفجار 3">
            <a:extLst>
              <a:ext uri="{FF2B5EF4-FFF2-40B4-BE49-F238E27FC236}">
                <a16:creationId xmlns:a16="http://schemas.microsoft.com/office/drawing/2014/main" xmlns="" id="{2953CFEA-5341-40E6-ADB0-91E68B567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1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:a16="http://schemas.microsoft.com/office/drawing/2014/main" xmlns="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:a16="http://schemas.microsoft.com/office/drawing/2014/main" xmlns="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grpSp>
        <p:nvGrpSpPr>
          <p:cNvPr id="2" name="حامل المدفع">
            <a:extLst>
              <a:ext uri="{FF2B5EF4-FFF2-40B4-BE49-F238E27FC236}">
                <a16:creationId xmlns:a16="http://schemas.microsoft.com/office/drawing/2014/main" xmlns="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:a16="http://schemas.microsoft.com/office/drawing/2014/main" xmlns="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نجمة 1">
              <a:extLst>
                <a:ext uri="{FF2B5EF4-FFF2-40B4-BE49-F238E27FC236}">
                  <a16:creationId xmlns:a16="http://schemas.microsoft.com/office/drawing/2014/main" xmlns="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9" name="نجمة 2">
              <a:extLst>
                <a:ext uri="{FF2B5EF4-FFF2-40B4-BE49-F238E27FC236}">
                  <a16:creationId xmlns:a16="http://schemas.microsoft.com/office/drawing/2014/main" xmlns="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0" name="نجمة 3">
              <a:extLst>
                <a:ext uri="{FF2B5EF4-FFF2-40B4-BE49-F238E27FC236}">
                  <a16:creationId xmlns:a16="http://schemas.microsoft.com/office/drawing/2014/main" xmlns="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:a16="http://schemas.microsoft.com/office/drawing/2014/main" xmlns="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اضغط على الحرف الذي تسمعه </a:t>
            </a:r>
            <a:endParaRPr lang="ar-SA" dirty="0"/>
          </a:p>
        </p:txBody>
      </p:sp>
      <p:sp>
        <p:nvSpPr>
          <p:cNvPr id="26" name="حد القاعدة">
            <a:extLst>
              <a:ext uri="{FF2B5EF4-FFF2-40B4-BE49-F238E27FC236}">
                <a16:creationId xmlns:a16="http://schemas.microsoft.com/office/drawing/2014/main" xmlns="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:a16="http://schemas.microsoft.com/office/drawing/2014/main" xmlns="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6678027" y="1362159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:a16="http://schemas.microsoft.com/office/drawing/2014/main" xmlns="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:a16="http://schemas.microsoft.com/office/drawing/2014/main" xmlns="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:a16="http://schemas.microsoft.com/office/drawing/2014/main" xmlns="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:a16="http://schemas.microsoft.com/office/drawing/2014/main" xmlns="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70" name="علامة =">
            <a:extLst>
              <a:ext uri="{FF2B5EF4-FFF2-40B4-BE49-F238E27FC236}">
                <a16:creationId xmlns:a16="http://schemas.microsoft.com/office/drawing/2014/main" xmlns="" id="{2BE8F85E-277D-486E-B5D4-0BA914F021E6}"/>
              </a:ext>
            </a:extLst>
          </p:cNvPr>
          <p:cNvSpPr txBox="1"/>
          <p:nvPr/>
        </p:nvSpPr>
        <p:spPr>
          <a:xfrm>
            <a:off x="3297685" y="6030801"/>
            <a:ext cx="633508" cy="522554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endParaRPr lang="ar-SA" sz="6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قناع شفاف نهائي">
            <a:extLst>
              <a:ext uri="{FF2B5EF4-FFF2-40B4-BE49-F238E27FC236}">
                <a16:creationId xmlns:a16="http://schemas.microsoft.com/office/drawing/2014/main" xmlns="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07419" y="6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24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6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1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24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3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13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15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1 -0.00065 -0.01505 -0.00039 -0.02477 C -0.00039 -0.02547 -0.00013 -0.02361 -2.29167E-6 -0.02315 C -2.29167E-6 -0.02246 0.00013 -0.02153 0.00026 -0.02084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4" dur="4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24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3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6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8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8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9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99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1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24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3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13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96296E-6 L -2.29167E-6 0.91412 " pathEditMode="relative" rAng="0" ptsTypes="AA">
                                          <p:cBhvr>
                                            <p:cTn id="1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audio>
                  <p:cMediaNode vol="80000">
                    <p:cTn id="1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15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ألعاب نارية 1">
            <a:extLst>
              <a:ext uri="{FF2B5EF4-FFF2-40B4-BE49-F238E27FC236}">
                <a16:creationId xmlns:a16="http://schemas.microsoft.com/office/drawing/2014/main" xmlns="" id="{E22401A9-2D85-4E52-A2E3-F119AB920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6" y="-91493"/>
            <a:ext cx="3126311" cy="2634061"/>
          </a:xfrm>
          <a:prstGeom prst="rect">
            <a:avLst/>
          </a:prstGeom>
        </p:spPr>
      </p:pic>
      <p:pic>
        <p:nvPicPr>
          <p:cNvPr id="61" name="ألعاب نارية 2">
            <a:extLst>
              <a:ext uri="{FF2B5EF4-FFF2-40B4-BE49-F238E27FC236}">
                <a16:creationId xmlns:a16="http://schemas.microsoft.com/office/drawing/2014/main" xmlns="" id="{E955DE81-4465-4A56-ABCF-3D6FBC403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07" y="897109"/>
            <a:ext cx="2752724" cy="2319297"/>
          </a:xfrm>
          <a:prstGeom prst="rect">
            <a:avLst/>
          </a:prstGeom>
        </p:spPr>
      </p:pic>
      <p:pic>
        <p:nvPicPr>
          <p:cNvPr id="62" name="ألعاب نارية 3">
            <a:extLst>
              <a:ext uri="{FF2B5EF4-FFF2-40B4-BE49-F238E27FC236}">
                <a16:creationId xmlns:a16="http://schemas.microsoft.com/office/drawing/2014/main" xmlns="" id="{693E9FEC-3B2C-489E-B82F-00365BFF4A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62" y="469138"/>
            <a:ext cx="2006946" cy="2319296"/>
          </a:xfrm>
          <a:prstGeom prst="rect">
            <a:avLst/>
          </a:prstGeom>
        </p:spPr>
      </p:pic>
      <p:pic>
        <p:nvPicPr>
          <p:cNvPr id="64" name="ألعاب نارية 4">
            <a:extLst>
              <a:ext uri="{FF2B5EF4-FFF2-40B4-BE49-F238E27FC236}">
                <a16:creationId xmlns:a16="http://schemas.microsoft.com/office/drawing/2014/main" xmlns="" id="{7F134568-EF29-43A2-9286-8FFA5F722C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75" y="109404"/>
            <a:ext cx="2883032" cy="2433163"/>
          </a:xfrm>
          <a:prstGeom prst="rect">
            <a:avLst/>
          </a:prstGeom>
        </p:spPr>
      </p:pic>
      <p:sp>
        <p:nvSpPr>
          <p:cNvPr id="14" name="أحسنت 1">
            <a:extLst>
              <a:ext uri="{FF2B5EF4-FFF2-40B4-BE49-F238E27FC236}">
                <a16:creationId xmlns:a16="http://schemas.microsoft.com/office/drawing/2014/main" xmlns="" id="{FDFACBC3-AC52-4FF4-8806-499BF4FD3FC8}"/>
              </a:ext>
            </a:extLst>
          </p:cNvPr>
          <p:cNvSpPr txBox="1"/>
          <p:nvPr/>
        </p:nvSpPr>
        <p:spPr>
          <a:xfrm>
            <a:off x="2699880" y="2832686"/>
            <a:ext cx="6792244" cy="76944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4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oahmed Alhour" pitchFamily="2" charset="-78"/>
              </a:rPr>
              <a:t>أحسنت.. لقد أنهيت المسابقة بنجاح!</a:t>
            </a:r>
            <a:endParaRPr lang="ar-SA" sz="440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oahmed Alhour" pitchFamily="2" charset="-78"/>
            </a:endParaRPr>
          </a:p>
        </p:txBody>
      </p:sp>
      <p:sp>
        <p:nvSpPr>
          <p:cNvPr id="73" name="أحسنت 2">
            <a:extLst>
              <a:ext uri="{FF2B5EF4-FFF2-40B4-BE49-F238E27FC236}">
                <a16:creationId xmlns:a16="http://schemas.microsoft.com/office/drawing/2014/main" xmlns="" id="{AB70332E-CB3E-441E-BD16-BF48FE99D74B}"/>
              </a:ext>
            </a:extLst>
          </p:cNvPr>
          <p:cNvSpPr txBox="1"/>
          <p:nvPr/>
        </p:nvSpPr>
        <p:spPr>
          <a:xfrm>
            <a:off x="2699878" y="2832686"/>
            <a:ext cx="6792244" cy="76944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400" dirty="0">
                <a:solidFill>
                  <a:schemeClr val="bg2">
                    <a:lumMod val="50000"/>
                  </a:schemeClr>
                </a:solidFill>
                <a:cs typeface="Boahmed Alhour" pitchFamily="2" charset="-78"/>
              </a:rPr>
              <a:t>أحسنت.. لقد أنهيت المسابقة بنجاح!</a:t>
            </a:r>
            <a:endParaRPr lang="ar-SA" sz="4400" dirty="0">
              <a:solidFill>
                <a:schemeClr val="bg2">
                  <a:lumMod val="50000"/>
                </a:schemeClr>
              </a:solidFill>
              <a:cs typeface="Boahmed Alhour" pitchFamily="2" charset="-78"/>
            </a:endParaRPr>
          </a:p>
        </p:txBody>
      </p:sp>
      <p:pic>
        <p:nvPicPr>
          <p:cNvPr id="18" name="صورة خروف">
            <a:extLst>
              <a:ext uri="{FF2B5EF4-FFF2-40B4-BE49-F238E27FC236}">
                <a16:creationId xmlns:a16="http://schemas.microsoft.com/office/drawing/2014/main" xmlns="" id="{3FCA23E9-A422-4CC4-B6A5-A5E975D9A3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21" y="3978046"/>
            <a:ext cx="2659559" cy="2659559"/>
          </a:xfrm>
          <a:prstGeom prst="rect">
            <a:avLst/>
          </a:prstGeom>
        </p:spPr>
      </p:pic>
      <p:sp>
        <p:nvSpPr>
          <p:cNvPr id="24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E4231268-5004-4338-974A-6431AAAC75A4}"/>
              </a:ext>
            </a:extLst>
          </p:cNvPr>
          <p:cNvSpPr/>
          <p:nvPr/>
        </p:nvSpPr>
        <p:spPr>
          <a:xfrm>
            <a:off x="5316855" y="3577590"/>
            <a:ext cx="1558290" cy="66334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cs typeface="Boahmed Alhour" pitchFamily="2" charset="-78"/>
              </a:rPr>
              <a:t>خروج</a:t>
            </a:r>
            <a:endParaRPr lang="ar-SA" sz="2800" dirty="0">
              <a:cs typeface="Boahmed Alhour" pitchFamily="2" charset="-78"/>
            </a:endParaRPr>
          </a:p>
        </p:txBody>
      </p:sp>
      <p:pic>
        <p:nvPicPr>
          <p:cNvPr id="16" name="صوت تصفيق">
            <a:hlinkClick r:id="" action="ppaction://media"/>
            <a:extLst>
              <a:ext uri="{FF2B5EF4-FFF2-40B4-BE49-F238E27FC236}">
                <a16:creationId xmlns:a16="http://schemas.microsoft.com/office/drawing/2014/main" xmlns="" id="{8460982D-9CF5-4C59-A701-D51740E33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98835" y="707694"/>
            <a:ext cx="487363" cy="487363"/>
          </a:xfrm>
          <a:prstGeom prst="rect">
            <a:avLst/>
          </a:prstGeom>
        </p:spPr>
      </p:pic>
      <p:pic>
        <p:nvPicPr>
          <p:cNvPr id="53" name="صوت ألعاب نارية">
            <a:hlinkClick r:id="" action="ppaction://media"/>
            <a:extLst>
              <a:ext uri="{FF2B5EF4-FFF2-40B4-BE49-F238E27FC236}">
                <a16:creationId xmlns:a16="http://schemas.microsoft.com/office/drawing/2014/main" xmlns="" id="{B3D92D29-617D-4FD3-A405-00F32C046F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65526" y="0"/>
            <a:ext cx="469138" cy="4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96296E-6 L 0.00013 0.01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3.7037E-6 L 0.00013 0.012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25E-6 1.48148E-6 L 0.00013 0.0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375E-6 0 L 0.00013 0.0125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86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73" grpId="0"/>
      <p:bldP spid="73" grpId="1"/>
      <p:bldP spid="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65</Words>
  <Application>Microsoft Office PowerPoint</Application>
  <PresentationFormat>Widescreen</PresentationFormat>
  <Paragraphs>30</Paragraphs>
  <Slides>7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Boahmed Alhour</vt:lpstr>
      <vt:lpstr>Calibri</vt:lpstr>
      <vt:lpstr>Calibri Light</vt:lpstr>
      <vt:lpstr>Times New Roman</vt:lpstr>
      <vt:lpstr>UL Amjad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 الحساب</dc:title>
  <dc:creator>قناة البوربوينت الإسلامي</dc:creator>
  <cp:lastModifiedBy>sarahtam404@gmail.com</cp:lastModifiedBy>
  <cp:revision>126</cp:revision>
  <dcterms:created xsi:type="dcterms:W3CDTF">2020-12-07T08:23:53Z</dcterms:created>
  <dcterms:modified xsi:type="dcterms:W3CDTF">2021-01-22T23:43:22Z</dcterms:modified>
</cp:coreProperties>
</file>